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58BF-1F91-486F-A09A-EDF3C2798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8BE11-832C-4E9F-A85A-3ED845F64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DFA4-98E0-4722-AD2B-19A451AA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71C0-0E27-47F7-B3AE-42061A1B1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B4EC5-CBF9-4B70-B1DC-4F7538C7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08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437F-F2B9-4C4A-AEB9-7B8B51FB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EB1DD-12CF-4D16-8199-99A7BBF8F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0940E-E6A4-43C6-BF6D-6C50D839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7D0D-7C8A-4E8F-9410-55182692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2039D-B46A-4DF4-92E0-398F635D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1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A403A-03B0-4F9E-B27D-A8B73BFA5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96BC3-45E4-4D8B-8425-FAFA4418B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97722-BCB5-413D-89EF-4BF545D39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135D8-7400-46A6-8BC4-1922C209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7F53A-F9BC-4BF8-B99D-5481EC0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76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3896-4A5F-4C72-88F7-2F95929D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21E47-A582-4073-AE9D-2DC31188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2F78A-D8C2-443A-BFDF-52D16197D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A01B8-ABB6-44D4-82D6-06FC8CCD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AA9C-4BB1-4F78-A9ED-AAD6AB7C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B6F3-06D2-49A3-A07B-B5CC3EE9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8A61C-0B45-4562-9870-7E3686E97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C69A1-09F2-431C-AC6B-035D78994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3061D-B800-496E-B60A-79B45643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00A64-5AF7-4F26-A9F0-E995F8EC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9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ED767-B82C-4E7C-B917-0E967416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87D8-C816-4262-8391-A2A1F2C80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54868-8A92-4F69-BEF4-C600C7005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FBD66-BBBF-4C4A-865E-1799D8BC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CAA97-0C77-4070-AA76-35EA23BB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1F8DF-6441-4652-ABDC-F8056BB7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42F-FCB3-46DF-8327-3D7BC8EA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24D3E-0243-4B16-B230-76338ADA8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93F0C-52C3-447C-B4D3-2C30298CF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577F1-0EC0-445C-BDDB-B59D88F89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A1D6D-394D-44B6-9C3B-DBA7B5D64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D50F2-5903-41CF-B6FF-DFA99A48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C875A-FE08-4F71-85B0-C5E926EE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D45A1-C796-4C78-96EF-65E49D28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62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EDE9-C98B-499A-B8FE-5E1E6A5C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B4D3A-CE82-41D1-B9EE-53B04323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36015-B2A2-4EF4-AC42-DF18AF94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9CCA5-A163-4229-8C47-E833BD36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2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1F25B-4177-4CEC-92AA-AB9EF042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932F2-41CB-46DD-A66A-B7460367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6FC46-AAE5-4B04-BA4B-4DBEFFA3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59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0BBF-2529-42BA-A943-FC1BB44B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6EB1-1A28-4191-8303-D6F0B2606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1025-D573-4E9E-A910-264EDCE92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58DB0-9533-4FCA-A8AF-9F9786DD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32F86-B9CF-47DE-BA6D-3584A1D2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694F8-B756-43A6-9F8A-C7FA7BBA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2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F608-68C8-49EF-A500-A34ED44A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C2A81-36BF-40BD-B0C3-922D409F1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629F5-7D57-495D-B5BF-BD5784E8F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C523E-9706-4C84-9F73-05229697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3462D-2533-4584-8F57-ADB6323C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DBD77-D77A-4B06-B359-D84918EA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B1A7E-4600-4A4B-A4FE-F5208FFF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C1B1F-AC79-467C-8265-0F2BF2700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F8593-CB2B-43BC-B4BE-B444EE3C1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48EA5-67D1-4F5C-A00A-A520B8ADA933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24FC5-5559-439E-B545-48CB51858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1D7AB-3F68-44BC-944B-FA9240D00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EEC59-4A9F-4CA8-907E-337173DE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2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953F7-55B8-445A-97AA-1ABBC7F29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80614" cy="2846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F6800-2034-4A9B-8EF7-5DBA5C6E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805" y="1304013"/>
            <a:ext cx="4508390" cy="4508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CA97C-C5CF-46F9-8BC9-3CF46D11E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353" y="1850025"/>
            <a:ext cx="2063888" cy="316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D26B8-F8C5-4280-A5F7-5AF8F3D9D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112" y="1850025"/>
            <a:ext cx="2063888" cy="3170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B7E619-C26E-4203-B866-C9A795A98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775" y="4095750"/>
            <a:ext cx="1800225" cy="276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BBD79-D6E8-4286-B015-0F9054943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10000"/>
            <a:ext cx="1905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EE708E-B6E4-4A92-8CC1-6A6F80705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3175" y="0"/>
            <a:ext cx="1878825" cy="312486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82FA4ED-A21D-4A0E-86FD-A90B2F7DE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7"/>
    </mc:Choice>
    <mc:Fallback xmlns="">
      <p:transition spd="slow" advTm="5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54969-DFFC-4578-8AB0-202DB325B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76" y="750338"/>
            <a:ext cx="4000847" cy="5357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2E48F-7569-4D39-91A6-43D55E43B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86"/>
          <a:stretch/>
        </p:blipFill>
        <p:spPr>
          <a:xfrm>
            <a:off x="9486238" y="187783"/>
            <a:ext cx="2338850" cy="32412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30BAFE-775B-4FAB-BB48-307EA207C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15"/>
    </mc:Choice>
    <mc:Fallback xmlns="">
      <p:transition spd="slow" advTm="84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4D4B5-89A0-4414-B5D0-51B864494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25" y="655079"/>
            <a:ext cx="4038950" cy="5547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EB6CB-2F60-434A-9A6C-5FE29E65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51" y="290636"/>
            <a:ext cx="2082745" cy="321274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02FB3E-D35C-464B-85A6-663C1CE2F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8"/>
    </mc:Choice>
    <mc:Fallback xmlns="">
      <p:transition spd="slow" advTm="10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74976-26D9-4E89-9191-E0A68C9A1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56" y="841786"/>
            <a:ext cx="4016088" cy="5174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3CD5A-7DC3-44EA-BACD-B5E54A8FF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143" y="393838"/>
            <a:ext cx="3317899" cy="22141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38B4D9-D660-411D-B074-FD2030F11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67"/>
    </mc:Choice>
    <mc:Fallback xmlns="">
      <p:transition spd="slow" advTm="9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D3D7D-299E-4867-9E0D-0C70DB770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52" y="685562"/>
            <a:ext cx="4092295" cy="5486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5396EA-01B6-4064-AE6E-D2422A3A3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1" y="2319814"/>
            <a:ext cx="3542306" cy="22183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103E2F-10F5-4023-8775-0BEE0D0F5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25"/>
    </mc:Choice>
    <mc:Fallback xmlns="">
      <p:transition spd="slow" advTm="10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534A5-7C11-4A7B-BD90-AACED4AB0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14" y="754148"/>
            <a:ext cx="4046571" cy="53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F816D-33EF-4672-A635-6300260DB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869" y="1866900"/>
            <a:ext cx="2400300" cy="3124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A8DEEB-1D02-4CA3-9662-BA9DF29EB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0"/>
    </mc:Choice>
    <mc:Fallback xmlns="">
      <p:transition spd="slow" advTm="8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F6018-FD80-4CC9-A19D-897FABB88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14" y="773200"/>
            <a:ext cx="4046571" cy="531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F675C-442E-4DAB-A7E5-A0886A0E5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5" y="1047750"/>
            <a:ext cx="3429000" cy="4762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45E0CA-9AF7-458B-94FA-FE9DFB965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6"/>
    </mc:Choice>
    <mc:Fallback xmlns="">
      <p:transition spd="slow" advTm="10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0D585-6E08-4CA3-8636-D7DAA75FB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80" y="2442124"/>
            <a:ext cx="4145639" cy="1973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76C695-2DDB-4391-9482-671389C31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278" y="1819274"/>
            <a:ext cx="3352800" cy="32194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98A823-26A1-4FEC-B109-2BD5AC0E5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50"/>
    </mc:Choice>
    <mc:Fallback xmlns="">
      <p:transition spd="slow" advTm="76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954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Widescreen</PresentationFormat>
  <Paragraphs>0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Kennedy</dc:creator>
  <cp:lastModifiedBy>Donna Hydes</cp:lastModifiedBy>
  <cp:revision>7</cp:revision>
  <dcterms:created xsi:type="dcterms:W3CDTF">2024-04-13T17:20:36Z</dcterms:created>
  <dcterms:modified xsi:type="dcterms:W3CDTF">2024-04-23T13:02:18Z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